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Black" panose="020F0A02020204030203" pitchFamily="34" charset="77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FD54F"/>
    <a:srgbClr val="FFC107"/>
    <a:srgbClr val="E1E082"/>
    <a:srgbClr val="E04336"/>
    <a:srgbClr val="E91E63"/>
    <a:srgbClr val="B3E5FC"/>
    <a:srgbClr val="FF8A80"/>
    <a:srgbClr val="1B5E2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9" autoAdjust="0"/>
    <p:restoredTop sz="90319" autoAdjust="0"/>
  </p:normalViewPr>
  <p:slideViewPr>
    <p:cSldViewPr snapToGrid="0" showGuides="1">
      <p:cViewPr varScale="1">
        <p:scale>
          <a:sx n="26" d="100"/>
          <a:sy n="26" d="100"/>
        </p:scale>
        <p:origin x="2032" y="344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2177" y="5191886"/>
            <a:ext cx="25976634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Standardized process for comparing COVID-19 data for states, and other causes of death.</a:t>
            </a:r>
            <a:endParaRPr lang="en-US" sz="139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17819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3382312"/>
            <a:ext cx="10580468" cy="279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Coronavirus Disease 2019 (COVID-19) was a global pandemic as of March 2020, COVID-19 is a major issue in 2020 with wide ranging global impact for the economy, mental and physical health. Our aim is to see if we can find trends between states for COVID-19 as well as compare it against other causes of death.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COVID-19 data is downloaded from state departments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Raw data processed into a standardized format, replicable for all states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with processed by The COVID Tracking Project by state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Compared against CDC Weekly death date by state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The US states data we tested (California, Indiana, Michigan, Ohio) closely align to the data aggregated by The COVID Tracking Project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an annual level COVID-19 is 6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th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killer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On a weekly level, COVID-19 ranges from mostly being the 3</a:t>
            </a:r>
            <a:r>
              <a:rPr lang="en-US" sz="3600" baseline="30000" dirty="0">
                <a:latin typeface="Lato" panose="020F0502020204030203" pitchFamily="34" charset="0"/>
                <a:cs typeface="Arial" panose="020B0604020202020204" pitchFamily="34" charset="0"/>
              </a:rPr>
              <a:t>rd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biggest to most deadly cause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What do the abnormal symptoms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1127709" y="894337"/>
            <a:ext cx="7662037" cy="2613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More detailed results:</a:t>
            </a: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Raw data (Ohio)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Comparison with The COVID Tracking </a:t>
            </a:r>
            <a:r>
              <a:rPr lang="en-US" sz="4800" dirty="0" err="1">
                <a:latin typeface="Lato" panose="020F0502020204030203" pitchFamily="34" charset="0"/>
                <a:cs typeface="Arial" panose="020B0604020202020204" pitchFamily="34" charset="0"/>
              </a:rPr>
              <a:t>Proj</a:t>
            </a: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.: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Weekly death comparison: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1517596" y="27311991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the text</a:t>
            </a:r>
            <a:endParaRPr lang="en-US" sz="4800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536892" y="25559081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ECD59F-354D-4E6A-BDBE-1042A62B8C4F}"/>
              </a:ext>
            </a:extLst>
          </p:cNvPr>
          <p:cNvSpPr txBox="1"/>
          <p:nvPr/>
        </p:nvSpPr>
        <p:spPr>
          <a:xfrm>
            <a:off x="419100" y="902607"/>
            <a:ext cx="1123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COVID-19: </a:t>
            </a:r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Death Statistics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072722" y="2374517"/>
            <a:ext cx="10580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Alexey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Luchinsky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 Mike Terry, Vagish Vela</a:t>
            </a:r>
          </a:p>
        </p:txBody>
      </p:sp>
      <p:sp>
        <p:nvSpPr>
          <p:cNvPr id="31" name="Graphic 18">
            <a:extLst>
              <a:ext uri="{FF2B5EF4-FFF2-40B4-BE49-F238E27FC236}">
                <a16:creationId xmlns:a16="http://schemas.microsoft.com/office/drawing/2014/main" id="{F5B6BCB8-E274-4409-AAF4-6A57A82756C5}"/>
              </a:ext>
            </a:extLst>
          </p:cNvPr>
          <p:cNvSpPr/>
          <p:nvPr/>
        </p:nvSpPr>
        <p:spPr>
          <a:xfrm>
            <a:off x="580988" y="2591639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FD4E9-7476-A446-8C6B-41CD3B9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30293755"/>
            <a:ext cx="7662037" cy="1768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5D7444-D7DF-7843-82CF-5213454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9695570"/>
            <a:ext cx="7662037" cy="3192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7E3A0-591E-584C-8931-252E2A0B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09" y="13103356"/>
            <a:ext cx="7662038" cy="3192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FEDE01-37FE-4446-837D-3339CA474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48" y="19248494"/>
            <a:ext cx="3439279" cy="34392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11A1FE-9B53-5A4B-B399-282924B5B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9761" y="4578057"/>
            <a:ext cx="7540678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9E4E7-2AF3-5C4F-BDF6-2E313949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8046" y="18038101"/>
            <a:ext cx="72517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E6B2F-FA9D-9541-8E22-467A27636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55" y="24516501"/>
            <a:ext cx="7064748" cy="494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0749-D917-D943-9849-1948AF589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892" y="25544121"/>
            <a:ext cx="5616598" cy="5879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2ACBC-34D6-BD49-B81B-6EF9CDCAF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7511" y="27653050"/>
            <a:ext cx="7594600" cy="213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1E3AA-AD9C-A149-A4E5-491B3B1C33F5}"/>
              </a:ext>
            </a:extLst>
          </p:cNvPr>
          <p:cNvSpPr/>
          <p:nvPr/>
        </p:nvSpPr>
        <p:spPr>
          <a:xfrm>
            <a:off x="44443543" y="28742989"/>
            <a:ext cx="1965704" cy="2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BE477-5FD3-6348-8CB8-59B3352D8B0C}"/>
              </a:ext>
            </a:extLst>
          </p:cNvPr>
          <p:cNvSpPr/>
          <p:nvPr/>
        </p:nvSpPr>
        <p:spPr>
          <a:xfrm>
            <a:off x="43624982" y="29264453"/>
            <a:ext cx="3877519" cy="40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7559</TotalTime>
  <Words>371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Arial</vt:lpstr>
      <vt:lpstr>Lato Black</vt:lpstr>
      <vt:lpstr>Calibri Light</vt:lpstr>
      <vt:lpstr>Office Theme</vt:lpstr>
      <vt:lpstr>Standardized process for comparing COVID-19 data for states, and other causes of death.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Vagish Vela</cp:lastModifiedBy>
  <cp:revision>295</cp:revision>
  <dcterms:created xsi:type="dcterms:W3CDTF">2018-09-16T19:13:41Z</dcterms:created>
  <dcterms:modified xsi:type="dcterms:W3CDTF">2020-12-06T21:58:19Z</dcterms:modified>
</cp:coreProperties>
</file>